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61163" cy="9882188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01451-38C5-4A10-9806-D97ACC3FE4FF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EA64-8B95-4B57-AC0C-BE5EA4F89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198C5-C181-4A86-B137-688AAD2C1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253FE-C3FF-4BAD-A662-4DA495A5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2CBAD-B5E0-4DC6-A7D4-0178461A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4AFB5-2E47-4827-97A9-D9D38D3E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51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EB82E-BBAA-4A6B-8325-1AFB3B32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5D3963-4B09-4AA2-A3BC-20A490668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F66DE-6581-45B9-A29E-76C1840F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8D547-1D69-484A-8CA7-3B581C93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7AE18-13BE-485D-B764-59A68571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432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07314D-1BB0-4F65-9526-C0B805359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6F0803-A785-4C4D-89E4-856ABA827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BBFD2-08A0-44C1-B596-B779C9EA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16F52-B83F-4B5D-9C1C-CECD488E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41D17-3821-4840-8687-A727CEBE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97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B66B6-BBC1-41E7-9309-A677BA8D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16E71-C019-4D69-8EE7-CA84E45B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7B788-C0B9-4EDC-8CFE-8F9ECB9A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952A0-E402-472F-A7E4-3B480721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AEC38-06D8-44D3-BE3C-BC31093B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434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3D49A-1F11-459D-BB7C-163A5461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8C43C-DB89-47BD-AB33-040E79F2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5CF2A-77DE-4247-87C0-F55601E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EFE2C-AB69-4D96-A2E7-27BC1677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59D44-E0AC-4F25-8BCC-E18193BB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650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BD568-588F-4F79-A387-71967708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30C2-26D5-484A-94C7-015D211F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D800D9-F821-48FA-BDE6-4AFBA6E7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BC3760-3534-4262-9C6C-A71F17FF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4ECD7-A7A3-47EE-9E3D-7DD208EA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00F71B-53FF-46E3-8EB6-73FC882E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05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67F7D-2C27-4746-8B00-F44A67FC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3EAA0E-A118-4A8B-B1C5-46B0E8035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4888-84DB-4646-84D4-D0CCA9D0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31B7B6-79E4-4C6C-8DCC-8BC8C7028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1CEDB0-D9FE-4CBA-9EC8-651779D18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98C146-7D0B-43DD-A80D-CA30957F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B59AE5-4959-4500-B65D-663FD495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37CEC-1D80-4C38-8F1C-B1704F84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25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DD412-FF5F-4B03-AA9A-E20502B3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C19001-8D8C-41A7-B0BB-348B6F1E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E712C1-506D-4E5C-A4D9-A6A0F6E6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E7FF9E-E542-4EED-8D9E-463286AF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995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A77E0-F1D8-4E46-91E2-B16BF56D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FABC13-9344-4DBA-BD24-05A0853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C140F1-DD9A-4DA1-8ED9-1F4EB9EA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420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E1CB8-957B-4231-8056-ED056CBF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87A86-E379-4F9F-BCED-70B93C86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549008-21C7-400C-8B4E-FC8C11A71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AFB8A-0B49-4133-AF15-F76E5EA6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2D19C-E731-4F3A-8E9F-D1CB8CCC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D744E-293D-402F-906D-98659649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04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BDC6-998D-4F97-9BF5-4CED14A1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1B4237-06D9-420C-85A5-628E2BCB1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186DDA-D185-4BC6-840E-AE7480260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3D034-73DD-4109-9846-B98A3CF6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81F229-F20F-4419-BF9C-0AABA7DC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4C010D-75CB-42B1-942A-39144604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100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5E143-4078-4EF9-B7A4-755899F6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3D595B-FEBD-4E90-BCDC-A3D6BFE9C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98EE8-4045-4BC8-9ACB-DE60F22F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93434-601A-435A-A967-4EE0FBC4DE3E}" type="datetimeFigureOut">
              <a:rPr lang="LID4096" smtClean="0"/>
              <a:t>04/09/2025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98E5D-6875-49D9-BF80-65D28B9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2FDC3-6718-45B5-B0FB-7373EE0E6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539E-FD97-4739-B182-07752CBF12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842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7352048f-99ad-497e-a20d-6bbb32829f82">
            <a:extLst>
              <a:ext uri="{FF2B5EF4-FFF2-40B4-BE49-F238E27FC236}">
                <a16:creationId xmlns:a16="http://schemas.microsoft.com/office/drawing/2014/main" id="{5ABA6A9F-2F6C-4F35-9E1A-2772765401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AutoShape 6" descr="blob:https://web.whatsapp.com/7352048f-99ad-497e-a20d-6bbb32829f82">
            <a:extLst>
              <a:ext uri="{FF2B5EF4-FFF2-40B4-BE49-F238E27FC236}">
                <a16:creationId xmlns:a16="http://schemas.microsoft.com/office/drawing/2014/main" id="{C3A40428-A0E5-45BA-85D4-5CB339452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1D98B2-1209-42BF-83CD-96AE8775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7" y="1"/>
            <a:ext cx="2469003" cy="42732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43C68F-D037-413A-A831-A9F49A9A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53" y="0"/>
            <a:ext cx="3130047" cy="41733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559C8F-E34E-46F5-A41D-D3E745559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30" y="4777"/>
            <a:ext cx="3401651" cy="42684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2422AA-D7F4-4F9A-888C-0C999D99A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" y="0"/>
            <a:ext cx="3204927" cy="4273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03D470-C316-4CA2-AD78-10DE84713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30" y="3366120"/>
            <a:ext cx="4649470" cy="34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1C326-590F-49AE-8DB1-779A53CAB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6657"/>
            <a:ext cx="5054352" cy="3599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3A89F1-FB16-4B8A-AF3B-2DF745969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3415232"/>
            <a:ext cx="5126759" cy="33295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BE5E8-702D-43F8-81C8-C45C384F3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6" y="6657"/>
            <a:ext cx="5054353" cy="3790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EF36A1-FBBD-497C-A366-8560B539B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37" y="3160449"/>
            <a:ext cx="5471603" cy="35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A6D2D2-DFC1-4CC4-B4FE-2CCEB78D4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" y="2915217"/>
            <a:ext cx="5119629" cy="38397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AD08D9-5030-438D-834F-9CC2E2476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4"/>
          <a:stretch/>
        </p:blipFill>
        <p:spPr>
          <a:xfrm>
            <a:off x="9932356" y="2391453"/>
            <a:ext cx="1902370" cy="4273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11C5AD-3570-4778-B2B6-81A3C2903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14" y="261714"/>
            <a:ext cx="4101848" cy="5469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3F4210-DBA5-439B-9D1E-4AA67F572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8633" cy="34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5194C-3BEF-4D75-BAFF-D57FB5C3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480DE-8BE7-4087-B759-101243FF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113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cp:lastPrinted>2025-04-09T11:13:29Z</cp:lastPrinted>
  <dcterms:created xsi:type="dcterms:W3CDTF">2025-04-09T11:02:03Z</dcterms:created>
  <dcterms:modified xsi:type="dcterms:W3CDTF">2025-04-09T11:14:14Z</dcterms:modified>
</cp:coreProperties>
</file>